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4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7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2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B887A-DB02-4431-8FDF-F517505C9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FBF85-CA7D-4D04-BFC3-E25E71668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2406" y="557783"/>
            <a:ext cx="5852698" cy="3130807"/>
          </a:xfrm>
        </p:spPr>
        <p:txBody>
          <a:bodyPr>
            <a:normAutofit/>
          </a:bodyPr>
          <a:lstStyle/>
          <a:p>
            <a:r>
              <a:rPr lang="nl-NL" dirty="0"/>
              <a:t>BV 9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8E4E7C-6B61-4447-B291-749813352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406" y="3902206"/>
            <a:ext cx="5852698" cy="2240529"/>
          </a:xfrm>
        </p:spPr>
        <p:txBody>
          <a:bodyPr>
            <a:normAutofit/>
          </a:bodyPr>
          <a:lstStyle/>
          <a:p>
            <a:r>
              <a:rPr lang="nl-NL" dirty="0"/>
              <a:t>Handig rekenen: vermenigvuldigen en delen</a:t>
            </a:r>
          </a:p>
        </p:txBody>
      </p:sp>
      <p:pic>
        <p:nvPicPr>
          <p:cNvPr id="4" name="Picture 3" descr="Close-up van hinkelen op het trottoir">
            <a:extLst>
              <a:ext uri="{FF2B5EF4-FFF2-40B4-BE49-F238E27FC236}">
                <a16:creationId xmlns:a16="http://schemas.microsoft.com/office/drawing/2014/main" id="{CF6584E8-91E9-EADE-4894-7B5EBC3BD2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26" r="21490" b="-1"/>
          <a:stretch/>
        </p:blipFill>
        <p:spPr>
          <a:xfrm>
            <a:off x="20" y="10"/>
            <a:ext cx="5710632" cy="6857990"/>
          </a:xfrm>
          <a:custGeom>
            <a:avLst/>
            <a:gdLst/>
            <a:ahLst/>
            <a:cxnLst/>
            <a:rect l="l" t="t" r="r" b="b"/>
            <a:pathLst>
              <a:path w="5710652" h="6858000">
                <a:moveTo>
                  <a:pt x="4831301" y="0"/>
                </a:moveTo>
                <a:lnTo>
                  <a:pt x="5696109" y="0"/>
                </a:lnTo>
                <a:lnTo>
                  <a:pt x="5706418" y="42969"/>
                </a:lnTo>
                <a:cubicBezTo>
                  <a:pt x="5714414" y="100391"/>
                  <a:pt x="5711283" y="160329"/>
                  <a:pt x="5695333" y="219852"/>
                </a:cubicBezTo>
                <a:cubicBezTo>
                  <a:pt x="5631536" y="457945"/>
                  <a:pt x="5386806" y="599240"/>
                  <a:pt x="5148712" y="535443"/>
                </a:cubicBezTo>
                <a:cubicBezTo>
                  <a:pt x="4940381" y="479621"/>
                  <a:pt x="4806160" y="285271"/>
                  <a:pt x="4818599" y="78052"/>
                </a:cubicBezTo>
                <a:close/>
                <a:moveTo>
                  <a:pt x="0" y="0"/>
                </a:moveTo>
                <a:lnTo>
                  <a:pt x="545808" y="0"/>
                </a:lnTo>
                <a:lnTo>
                  <a:pt x="4212872" y="0"/>
                </a:lnTo>
                <a:lnTo>
                  <a:pt x="4204748" y="184996"/>
                </a:lnTo>
                <a:cubicBezTo>
                  <a:pt x="4203390" y="263520"/>
                  <a:pt x="4204263" y="341910"/>
                  <a:pt x="4207775" y="419995"/>
                </a:cubicBezTo>
                <a:cubicBezTo>
                  <a:pt x="4220964" y="709488"/>
                  <a:pt x="4449625" y="891535"/>
                  <a:pt x="4655737" y="1068099"/>
                </a:cubicBezTo>
                <a:cubicBezTo>
                  <a:pt x="5169527" y="1508061"/>
                  <a:pt x="5344373" y="2032158"/>
                  <a:pt x="5103604" y="2589405"/>
                </a:cubicBezTo>
                <a:cubicBezTo>
                  <a:pt x="5010230" y="2805523"/>
                  <a:pt x="4828675" y="2993264"/>
                  <a:pt x="4657611" y="3164269"/>
                </a:cubicBezTo>
                <a:cubicBezTo>
                  <a:pt x="4198817" y="3622744"/>
                  <a:pt x="4217616" y="4154456"/>
                  <a:pt x="4499219" y="4641255"/>
                </a:cubicBezTo>
                <a:cubicBezTo>
                  <a:pt x="4699839" y="4986832"/>
                  <a:pt x="4940395" y="5311556"/>
                  <a:pt x="5110950" y="5670858"/>
                </a:cubicBezTo>
                <a:cubicBezTo>
                  <a:pt x="5277001" y="6019042"/>
                  <a:pt x="5375520" y="6366409"/>
                  <a:pt x="5396522" y="6707670"/>
                </a:cubicBezTo>
                <a:lnTo>
                  <a:pt x="539889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9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Vermenigvuldigen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C59A46-021E-47E1-A185-8F7947306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233" y="2099683"/>
            <a:ext cx="2905957" cy="468320"/>
          </a:xfrm>
        </p:spPr>
        <p:txBody>
          <a:bodyPr>
            <a:normAutofit/>
          </a:bodyPr>
          <a:lstStyle/>
          <a:p>
            <a:r>
              <a:rPr lang="nl-NL" b="1" dirty="0"/>
              <a:t>Splitsen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4AEA48C-FD3F-4912-B24C-C6598F40C3D1}"/>
              </a:ext>
            </a:extLst>
          </p:cNvPr>
          <p:cNvSpPr txBox="1"/>
          <p:nvPr/>
        </p:nvSpPr>
        <p:spPr>
          <a:xfrm>
            <a:off x="4856086" y="215569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21 x 60 = 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2B5BB6E-D370-4A60-A763-5EE9467B4721}"/>
              </a:ext>
            </a:extLst>
          </p:cNvPr>
          <p:cNvSpPr txBox="1"/>
          <p:nvPr/>
        </p:nvSpPr>
        <p:spPr>
          <a:xfrm>
            <a:off x="4856086" y="2680960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 x 60  + 1 x 60 =  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6C4EB512-A7CC-4CEE-A042-7790903DB1E7}"/>
              </a:ext>
            </a:extLst>
          </p:cNvPr>
          <p:cNvSpPr txBox="1"/>
          <p:nvPr/>
        </p:nvSpPr>
        <p:spPr>
          <a:xfrm>
            <a:off x="4856086" y="3172094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1200 + 60 = 1260</a:t>
            </a: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115FB28-9C94-4F3C-9869-5D13D8F8320B}"/>
              </a:ext>
            </a:extLst>
          </p:cNvPr>
          <p:cNvSpPr txBox="1">
            <a:spLocks/>
          </p:cNvSpPr>
          <p:nvPr/>
        </p:nvSpPr>
        <p:spPr>
          <a:xfrm>
            <a:off x="636233" y="4242979"/>
            <a:ext cx="3241830" cy="5493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Halveren en verdubbelen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AC70ABA-0CC7-48A4-85F7-BAEB2E84144D}"/>
              </a:ext>
            </a:extLst>
          </p:cNvPr>
          <p:cNvSpPr txBox="1"/>
          <p:nvPr/>
        </p:nvSpPr>
        <p:spPr>
          <a:xfrm>
            <a:off x="4671135" y="4332971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50 x 0,36 = 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CFCDAAA-9C8C-4637-B1B6-4E7C8CFB1CB1}"/>
              </a:ext>
            </a:extLst>
          </p:cNvPr>
          <p:cNvSpPr txBox="1"/>
          <p:nvPr/>
        </p:nvSpPr>
        <p:spPr>
          <a:xfrm>
            <a:off x="4671135" y="4858233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 x 0,18 = 18</a:t>
            </a:r>
          </a:p>
        </p:txBody>
      </p:sp>
    </p:spTree>
    <p:extLst>
      <p:ext uri="{BB962C8B-B14F-4D97-AF65-F5344CB8AC3E}">
        <p14:creationId xmlns:p14="http://schemas.microsoft.com/office/powerpoint/2010/main" val="34747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C59A46-021E-47E1-A185-8F7947306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2716"/>
            <a:ext cx="3172287" cy="468320"/>
          </a:xfrm>
        </p:spPr>
        <p:txBody>
          <a:bodyPr>
            <a:normAutofit/>
          </a:bodyPr>
          <a:lstStyle/>
          <a:p>
            <a:r>
              <a:rPr lang="nl-NL" b="1" dirty="0"/>
              <a:t>Splitsen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B95B9759-4EDD-49B3-99FB-6436882B5470}"/>
              </a:ext>
            </a:extLst>
          </p:cNvPr>
          <p:cNvSpPr txBox="1">
            <a:spLocks/>
          </p:cNvSpPr>
          <p:nvPr/>
        </p:nvSpPr>
        <p:spPr>
          <a:xfrm>
            <a:off x="609599" y="3742266"/>
            <a:ext cx="4415161" cy="6166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Vermenigvuldigen deler en deeltal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105FCA7-05C2-4AD3-AA22-3C764A81B29E}"/>
              </a:ext>
            </a:extLst>
          </p:cNvPr>
          <p:cNvSpPr txBox="1"/>
          <p:nvPr/>
        </p:nvSpPr>
        <p:spPr>
          <a:xfrm>
            <a:off x="4856086" y="215569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450 : 6 =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6042943-69F4-4121-BFE5-C8C316E68D55}"/>
              </a:ext>
            </a:extLst>
          </p:cNvPr>
          <p:cNvSpPr txBox="1"/>
          <p:nvPr/>
        </p:nvSpPr>
        <p:spPr>
          <a:xfrm>
            <a:off x="4856086" y="2612715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420 : 6  + 30 : 6 =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9D5377B-76DF-4C40-9304-492959BC7D59}"/>
              </a:ext>
            </a:extLst>
          </p:cNvPr>
          <p:cNvSpPr txBox="1"/>
          <p:nvPr/>
        </p:nvSpPr>
        <p:spPr>
          <a:xfrm>
            <a:off x="4856086" y="3069732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70         + 5     = 75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4F4CA3F-5FF6-4C8C-928F-0D44A8333181}"/>
              </a:ext>
            </a:extLst>
          </p:cNvPr>
          <p:cNvSpPr txBox="1"/>
          <p:nvPr/>
        </p:nvSpPr>
        <p:spPr>
          <a:xfrm>
            <a:off x="4697767" y="428696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4,5 : 0,15 = 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A70BE79-F11E-4DD5-B324-19E63C1240AB}"/>
              </a:ext>
            </a:extLst>
          </p:cNvPr>
          <p:cNvSpPr txBox="1"/>
          <p:nvPr/>
        </p:nvSpPr>
        <p:spPr>
          <a:xfrm>
            <a:off x="4697767" y="4656300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beide getallen x 100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F428618-99E8-43C0-A1C5-533287A19029}"/>
              </a:ext>
            </a:extLst>
          </p:cNvPr>
          <p:cNvSpPr txBox="1"/>
          <p:nvPr/>
        </p:nvSpPr>
        <p:spPr>
          <a:xfrm>
            <a:off x="4697767" y="5130833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450 : 15 =  30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712DC97-6EDC-4578-A3BA-FF33A2CCE194}"/>
              </a:ext>
            </a:extLst>
          </p:cNvPr>
          <p:cNvSpPr txBox="1"/>
          <p:nvPr/>
        </p:nvSpPr>
        <p:spPr>
          <a:xfrm>
            <a:off x="7646633" y="4681620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beide getallen x 2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1A6CA6F-EF51-4349-A8A4-7B6C34976853}"/>
              </a:ext>
            </a:extLst>
          </p:cNvPr>
          <p:cNvSpPr txBox="1"/>
          <p:nvPr/>
        </p:nvSpPr>
        <p:spPr>
          <a:xfrm>
            <a:off x="7646633" y="5130833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9 : 0,3 = 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091AF93-169C-43E1-B343-203658B00C65}"/>
              </a:ext>
            </a:extLst>
          </p:cNvPr>
          <p:cNvSpPr txBox="1"/>
          <p:nvPr/>
        </p:nvSpPr>
        <p:spPr>
          <a:xfrm>
            <a:off x="7646633" y="5529524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beide getallen x 10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D853791-2228-4727-838F-EA23283DA415}"/>
              </a:ext>
            </a:extLst>
          </p:cNvPr>
          <p:cNvSpPr txBox="1"/>
          <p:nvPr/>
        </p:nvSpPr>
        <p:spPr>
          <a:xfrm>
            <a:off x="7646633" y="5930884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90 : 3 = 30</a:t>
            </a:r>
          </a:p>
        </p:txBody>
      </p:sp>
    </p:spTree>
    <p:extLst>
      <p:ext uri="{BB962C8B-B14F-4D97-AF65-F5344CB8AC3E}">
        <p14:creationId xmlns:p14="http://schemas.microsoft.com/office/powerpoint/2010/main" val="399186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Spla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100</Words>
  <Application>Microsoft Office PowerPoint</Application>
  <PresentationFormat>Breedbeeld</PresentationFormat>
  <Paragraphs>23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Avenir Next LT Pro</vt:lpstr>
      <vt:lpstr>Posterama</vt:lpstr>
      <vt:lpstr>SplashVTI</vt:lpstr>
      <vt:lpstr>BV 9</vt:lpstr>
      <vt:lpstr>Vermenigvuldigen</vt:lpstr>
      <vt:lpstr>Delen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 6</dc:title>
  <dc:creator>Marcel Soer</dc:creator>
  <cp:lastModifiedBy>Marcel Soer</cp:lastModifiedBy>
  <cp:revision>3</cp:revision>
  <dcterms:created xsi:type="dcterms:W3CDTF">2022-09-26T09:05:04Z</dcterms:created>
  <dcterms:modified xsi:type="dcterms:W3CDTF">2022-10-03T10:45:08Z</dcterms:modified>
</cp:coreProperties>
</file>