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Handig rekenen: vermenigvuldigen en delen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Vermenigvuldigen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C59A46-021E-47E1-A185-8F7947306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233" y="2099683"/>
            <a:ext cx="2905957" cy="468320"/>
          </a:xfrm>
        </p:spPr>
        <p:txBody>
          <a:bodyPr>
            <a:normAutofit/>
          </a:bodyPr>
          <a:lstStyle/>
          <a:p>
            <a:r>
              <a:rPr lang="nl-NL" b="1" dirty="0"/>
              <a:t>Splitsen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4AEA48C-FD3F-4912-B24C-C6598F40C3D1}"/>
              </a:ext>
            </a:extLst>
          </p:cNvPr>
          <p:cNvSpPr txBox="1"/>
          <p:nvPr/>
        </p:nvSpPr>
        <p:spPr>
          <a:xfrm>
            <a:off x="4856086" y="215569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21 x 60 = 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2B5BB6E-D370-4A60-A763-5EE9467B4721}"/>
              </a:ext>
            </a:extLst>
          </p:cNvPr>
          <p:cNvSpPr txBox="1"/>
          <p:nvPr/>
        </p:nvSpPr>
        <p:spPr>
          <a:xfrm>
            <a:off x="4856086" y="2680960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 x 60  + 1 x 60 =   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C4EB512-A7CC-4CEE-A042-7790903DB1E7}"/>
              </a:ext>
            </a:extLst>
          </p:cNvPr>
          <p:cNvSpPr txBox="1"/>
          <p:nvPr/>
        </p:nvSpPr>
        <p:spPr>
          <a:xfrm>
            <a:off x="4856086" y="3172094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1200 + 60 = 1260</a:t>
            </a: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7115FB28-9C94-4F3C-9869-5D13D8F8320B}"/>
              </a:ext>
            </a:extLst>
          </p:cNvPr>
          <p:cNvSpPr txBox="1">
            <a:spLocks/>
          </p:cNvSpPr>
          <p:nvPr/>
        </p:nvSpPr>
        <p:spPr>
          <a:xfrm>
            <a:off x="636233" y="4242979"/>
            <a:ext cx="3241830" cy="549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Halveren en verdubbelen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AC70ABA-0CC7-48A4-85F7-BAEB2E84144D}"/>
              </a:ext>
            </a:extLst>
          </p:cNvPr>
          <p:cNvSpPr txBox="1"/>
          <p:nvPr/>
        </p:nvSpPr>
        <p:spPr>
          <a:xfrm>
            <a:off x="4671135" y="4332971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50 x 0,36 = 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CFCDAAA-9C8C-4637-B1B6-4E7C8CFB1CB1}"/>
              </a:ext>
            </a:extLst>
          </p:cNvPr>
          <p:cNvSpPr txBox="1"/>
          <p:nvPr/>
        </p:nvSpPr>
        <p:spPr>
          <a:xfrm>
            <a:off x="4671135" y="485823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100 x 0,18 = 18</a:t>
            </a:r>
          </a:p>
        </p:txBody>
      </p:sp>
    </p:spTree>
    <p:extLst>
      <p:ext uri="{BB962C8B-B14F-4D97-AF65-F5344CB8AC3E}">
        <p14:creationId xmlns:p14="http://schemas.microsoft.com/office/powerpoint/2010/main" val="347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C59A46-021E-47E1-A185-8F7947306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2716"/>
            <a:ext cx="3172287" cy="468320"/>
          </a:xfrm>
        </p:spPr>
        <p:txBody>
          <a:bodyPr>
            <a:normAutofit/>
          </a:bodyPr>
          <a:lstStyle/>
          <a:p>
            <a:r>
              <a:rPr lang="nl-NL" b="1" dirty="0"/>
              <a:t>Splitsen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B95B9759-4EDD-49B3-99FB-6436882B5470}"/>
              </a:ext>
            </a:extLst>
          </p:cNvPr>
          <p:cNvSpPr txBox="1">
            <a:spLocks/>
          </p:cNvSpPr>
          <p:nvPr/>
        </p:nvSpPr>
        <p:spPr>
          <a:xfrm>
            <a:off x="609599" y="3742266"/>
            <a:ext cx="4415161" cy="6166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Vermenigvuldigen deler en deeltal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105FCA7-05C2-4AD3-AA22-3C764A81B29E}"/>
              </a:ext>
            </a:extLst>
          </p:cNvPr>
          <p:cNvSpPr txBox="1"/>
          <p:nvPr/>
        </p:nvSpPr>
        <p:spPr>
          <a:xfrm>
            <a:off x="4856086" y="215569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450 : 6 =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6042943-69F4-4121-BFE5-C8C316E68D55}"/>
              </a:ext>
            </a:extLst>
          </p:cNvPr>
          <p:cNvSpPr txBox="1"/>
          <p:nvPr/>
        </p:nvSpPr>
        <p:spPr>
          <a:xfrm>
            <a:off x="4856086" y="261271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420 : 6  + 30 : 6 =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9D5377B-76DF-4C40-9304-492959BC7D59}"/>
              </a:ext>
            </a:extLst>
          </p:cNvPr>
          <p:cNvSpPr txBox="1"/>
          <p:nvPr/>
        </p:nvSpPr>
        <p:spPr>
          <a:xfrm>
            <a:off x="4856086" y="3069732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70         + 5     = 75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4F4CA3F-5FF6-4C8C-928F-0D44A8333181}"/>
              </a:ext>
            </a:extLst>
          </p:cNvPr>
          <p:cNvSpPr txBox="1"/>
          <p:nvPr/>
        </p:nvSpPr>
        <p:spPr>
          <a:xfrm>
            <a:off x="4697767" y="428696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4,5 : 0,15 = 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A70BE79-F11E-4DD5-B324-19E63C1240AB}"/>
              </a:ext>
            </a:extLst>
          </p:cNvPr>
          <p:cNvSpPr txBox="1"/>
          <p:nvPr/>
        </p:nvSpPr>
        <p:spPr>
          <a:xfrm>
            <a:off x="4697767" y="4656300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beide getallen x 100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F428618-99E8-43C0-A1C5-533287A19029}"/>
              </a:ext>
            </a:extLst>
          </p:cNvPr>
          <p:cNvSpPr txBox="1"/>
          <p:nvPr/>
        </p:nvSpPr>
        <p:spPr>
          <a:xfrm>
            <a:off x="4697767" y="513083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450 : 15 =  30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712DC97-6EDC-4578-A3BA-FF33A2CCE194}"/>
              </a:ext>
            </a:extLst>
          </p:cNvPr>
          <p:cNvSpPr txBox="1"/>
          <p:nvPr/>
        </p:nvSpPr>
        <p:spPr>
          <a:xfrm>
            <a:off x="7646633" y="4681620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beide getallen x 2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1A6CA6F-EF51-4349-A8A4-7B6C34976853}"/>
              </a:ext>
            </a:extLst>
          </p:cNvPr>
          <p:cNvSpPr txBox="1"/>
          <p:nvPr/>
        </p:nvSpPr>
        <p:spPr>
          <a:xfrm>
            <a:off x="7646633" y="5130833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9 : 0,3 = 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091AF93-169C-43E1-B343-203658B00C65}"/>
              </a:ext>
            </a:extLst>
          </p:cNvPr>
          <p:cNvSpPr txBox="1"/>
          <p:nvPr/>
        </p:nvSpPr>
        <p:spPr>
          <a:xfrm>
            <a:off x="7646633" y="5529524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beide getallen x 10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D853791-2228-4727-838F-EA23283DA415}"/>
              </a:ext>
            </a:extLst>
          </p:cNvPr>
          <p:cNvSpPr txBox="1"/>
          <p:nvPr/>
        </p:nvSpPr>
        <p:spPr>
          <a:xfrm>
            <a:off x="7646633" y="5930884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90 : 3 = 30</a:t>
            </a:r>
          </a:p>
        </p:txBody>
      </p:sp>
    </p:spTree>
    <p:extLst>
      <p:ext uri="{BB962C8B-B14F-4D97-AF65-F5344CB8AC3E}">
        <p14:creationId xmlns:p14="http://schemas.microsoft.com/office/powerpoint/2010/main" val="39918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100</Words>
  <Application>Microsoft Office PowerPoint</Application>
  <PresentationFormat>Breedbeeld</PresentationFormat>
  <Paragraphs>23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Posterama</vt:lpstr>
      <vt:lpstr>SplashVTI</vt:lpstr>
      <vt:lpstr>BV 9</vt:lpstr>
      <vt:lpstr>Vermenigvuldigen</vt:lpstr>
      <vt:lpstr>Delen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3</cp:revision>
  <dcterms:created xsi:type="dcterms:W3CDTF">2022-09-26T09:05:04Z</dcterms:created>
  <dcterms:modified xsi:type="dcterms:W3CDTF">2022-10-03T10:45:08Z</dcterms:modified>
</cp:coreProperties>
</file>